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78" r:id="rId4"/>
    <p:sldId id="259" r:id="rId5"/>
    <p:sldId id="258" r:id="rId6"/>
    <p:sldId id="279" r:id="rId7"/>
    <p:sldId id="272" r:id="rId8"/>
    <p:sldId id="261" r:id="rId9"/>
    <p:sldId id="280" r:id="rId10"/>
    <p:sldId id="271" r:id="rId11"/>
    <p:sldId id="281" r:id="rId12"/>
    <p:sldId id="282" r:id="rId13"/>
    <p:sldId id="283" r:id="rId14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437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24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961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388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552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6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589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0348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535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402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0723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084717-D47A-40B5-8731-163789329BCA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CC20E-0CEF-4061-B15A-11F7501254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581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18733" y="1811867"/>
            <a:ext cx="90677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 smtClean="0"/>
              <a:t>해수유동 에러 대응</a:t>
            </a:r>
            <a:endParaRPr lang="en-US" altLang="ko-KR" sz="8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998255" y="3226860"/>
            <a:ext cx="60864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0" dirty="0" smtClean="0"/>
              <a:t>매뉴얼</a:t>
            </a:r>
            <a:r>
              <a:rPr lang="en-US" altLang="ko-KR" sz="8000" dirty="0" smtClean="0"/>
              <a:t>(2020)</a:t>
            </a:r>
          </a:p>
        </p:txBody>
      </p:sp>
    </p:spTree>
    <p:extLst>
      <p:ext uri="{BB962C8B-B14F-4D97-AF65-F5344CB8AC3E}">
        <p14:creationId xmlns:p14="http://schemas.microsoft.com/office/powerpoint/2010/main" val="1187777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01123" y="394000"/>
            <a:ext cx="4580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pgcheckresult.txt </a:t>
            </a:r>
            <a:r>
              <a:rPr lang="ko-KR" altLang="en-US" sz="2800" dirty="0" smtClean="0"/>
              <a:t>파일 확인</a:t>
            </a:r>
            <a:endParaRPr lang="ko-KR" altLang="en-US" sz="2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84"/>
          <a:stretch/>
        </p:blipFill>
        <p:spPr>
          <a:xfrm>
            <a:off x="353484" y="1388179"/>
            <a:ext cx="6868583" cy="458082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액자 5"/>
          <p:cNvSpPr/>
          <p:nvPr/>
        </p:nvSpPr>
        <p:spPr>
          <a:xfrm>
            <a:off x="4341284" y="4961467"/>
            <a:ext cx="1381125" cy="28575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801190" y="2987320"/>
            <a:ext cx="4170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작업스케줄러는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분마다 서버의 상태를 확인하고</a:t>
            </a:r>
            <a:r>
              <a:rPr lang="en-US" altLang="ko-KR" dirty="0" smtClean="0"/>
              <a:t>, pgcheckreult.txt </a:t>
            </a:r>
            <a:r>
              <a:rPr lang="ko-KR" altLang="en-US" dirty="0" smtClean="0"/>
              <a:t>파일의 로그를 보면 둘 다 </a:t>
            </a:r>
            <a:r>
              <a:rPr lang="en-US" altLang="ko-KR" dirty="0" smtClean="0"/>
              <a:t>normal</a:t>
            </a:r>
            <a:r>
              <a:rPr lang="ko-KR" altLang="en-US" dirty="0" smtClean="0"/>
              <a:t>이 나와야</a:t>
            </a:r>
            <a:endParaRPr lang="en-US" altLang="ko-KR" dirty="0" smtClean="0"/>
          </a:p>
          <a:p>
            <a:r>
              <a:rPr lang="ko-KR" altLang="en-US" dirty="0" smtClean="0"/>
              <a:t>정상임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7339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1667" y="541867"/>
            <a:ext cx="6561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Master Server</a:t>
            </a:r>
            <a:r>
              <a:rPr lang="ko-KR" altLang="en-US" sz="2400" dirty="0" smtClean="0"/>
              <a:t>의 </a:t>
            </a:r>
            <a:r>
              <a:rPr lang="en-US" altLang="ko-KR" sz="2400" dirty="0" smtClean="0"/>
              <a:t>DBMS</a:t>
            </a:r>
            <a:r>
              <a:rPr lang="ko-KR" altLang="en-US" sz="2400" dirty="0" smtClean="0"/>
              <a:t>가 실행이 바로 </a:t>
            </a:r>
            <a:r>
              <a:rPr lang="ko-KR" altLang="en-US" sz="2400" dirty="0" err="1" smtClean="0"/>
              <a:t>안될때</a:t>
            </a:r>
            <a:endParaRPr lang="ko-KR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380067" y="1185334"/>
            <a:ext cx="94488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DBMS</a:t>
            </a:r>
            <a:r>
              <a:rPr lang="ko-KR" altLang="en-US" dirty="0" smtClean="0"/>
              <a:t>의 로그를 보면서 오류를 체크하기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계속 </a:t>
            </a:r>
            <a:r>
              <a:rPr lang="ko-KR" altLang="en-US" dirty="0" err="1" smtClean="0"/>
              <a:t>안올라갈시</a:t>
            </a:r>
            <a:r>
              <a:rPr lang="ko-KR" altLang="en-US" dirty="0" smtClean="0"/>
              <a:t> </a:t>
            </a:r>
            <a:r>
              <a:rPr lang="en-US" altLang="ko-KR" dirty="0" smtClean="0"/>
              <a:t>bin/pg_resetxlog.exe</a:t>
            </a:r>
            <a:r>
              <a:rPr lang="ko-KR" altLang="en-US" dirty="0"/>
              <a:t>를 </a:t>
            </a:r>
            <a:r>
              <a:rPr lang="ko-KR" altLang="en-US" dirty="0" smtClean="0"/>
              <a:t>활용하여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Cmd</a:t>
            </a:r>
            <a:r>
              <a:rPr lang="ko-KR" altLang="en-US" dirty="0"/>
              <a:t>에서 돌린 후 다시 </a:t>
            </a:r>
            <a:r>
              <a:rPr lang="ko-KR" altLang="en-US" dirty="0" smtClean="0"/>
              <a:t>실행</a:t>
            </a:r>
            <a:endParaRPr lang="en-US" altLang="ko-KR" dirty="0" smtClean="0"/>
          </a:p>
          <a:p>
            <a:r>
              <a:rPr lang="en-US" altLang="ko-KR" dirty="0" smtClean="0"/>
              <a:t>3. DBMS</a:t>
            </a:r>
            <a:r>
              <a:rPr lang="ko-KR" altLang="en-US" dirty="0" smtClean="0"/>
              <a:t>가 올라가지면</a:t>
            </a:r>
            <a:r>
              <a:rPr lang="en-US" altLang="ko-KR" dirty="0" smtClean="0"/>
              <a:t>, tomcat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DBMS IP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Vector IP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바라보는거</a:t>
            </a:r>
            <a:r>
              <a:rPr lang="ko-KR" altLang="en-US" dirty="0" smtClean="0"/>
              <a:t> 바꾸기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/>
              <a:t>Slave Server</a:t>
            </a:r>
            <a:r>
              <a:rPr lang="ko-KR" altLang="en-US" dirty="0"/>
              <a:t>의 부유물 엔진 서비스 중지</a:t>
            </a:r>
            <a:endParaRPr lang="en-US" altLang="ko-KR" dirty="0"/>
          </a:p>
          <a:p>
            <a:r>
              <a:rPr lang="en-US" altLang="ko-KR" dirty="0" smtClean="0"/>
              <a:t>5. </a:t>
            </a:r>
            <a:r>
              <a:rPr lang="en-US" altLang="ko-KR" dirty="0"/>
              <a:t>Master Server</a:t>
            </a:r>
            <a:r>
              <a:rPr lang="ko-KR" altLang="en-US" dirty="0"/>
              <a:t>의 부유물 엔진 서비스 시작</a:t>
            </a:r>
            <a:endParaRPr lang="en-US" altLang="ko-KR" dirty="0"/>
          </a:p>
          <a:p>
            <a:r>
              <a:rPr lang="en-US" altLang="ko-KR" dirty="0" smtClean="0"/>
              <a:t>6. </a:t>
            </a:r>
            <a:r>
              <a:rPr lang="ko-KR" altLang="en-US" dirty="0" smtClean="0"/>
              <a:t>홈페이지 테스트 하기</a:t>
            </a:r>
            <a:endParaRPr lang="en-US" altLang="ko-KR" dirty="0"/>
          </a:p>
          <a:p>
            <a:r>
              <a:rPr lang="en-US" altLang="ko-KR" dirty="0" smtClean="0"/>
              <a:t>7. Slave Server</a:t>
            </a:r>
            <a:r>
              <a:rPr lang="ko-KR" altLang="en-US" dirty="0" smtClean="0"/>
              <a:t>쪽에서 </a:t>
            </a:r>
            <a:r>
              <a:rPr lang="en-US" altLang="ko-KR" dirty="0"/>
              <a:t>backup</a:t>
            </a:r>
            <a:r>
              <a:rPr lang="ko-KR" altLang="en-US" dirty="0"/>
              <a:t>을 </a:t>
            </a:r>
            <a:r>
              <a:rPr lang="ko-KR" altLang="en-US" dirty="0" err="1" smtClean="0"/>
              <a:t>다시실시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smtClean="0"/>
              <a:t>이때 </a:t>
            </a:r>
            <a:r>
              <a:rPr lang="en-US" altLang="ko-KR" dirty="0" err="1" smtClean="0"/>
              <a:t>pg_start_backup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실행하기 진행</a:t>
            </a:r>
            <a:r>
              <a:rPr lang="en-US" altLang="ko-KR" dirty="0" smtClean="0"/>
              <a:t>)</a:t>
            </a:r>
          </a:p>
          <a:p>
            <a:r>
              <a:rPr lang="en-US" altLang="ko-KR" dirty="0"/>
              <a:t>8</a:t>
            </a:r>
            <a:r>
              <a:rPr lang="en-US" altLang="ko-KR" dirty="0" smtClean="0"/>
              <a:t>. Backup</a:t>
            </a:r>
            <a:r>
              <a:rPr lang="ko-KR" altLang="en-US" dirty="0" smtClean="0"/>
              <a:t>이 완료 되면 </a:t>
            </a:r>
            <a:r>
              <a:rPr lang="en-US" altLang="ko-KR" dirty="0" smtClean="0"/>
              <a:t>Master Server</a:t>
            </a:r>
            <a:r>
              <a:rPr lang="ko-KR" altLang="en-US" dirty="0" smtClean="0"/>
              <a:t>에서 </a:t>
            </a:r>
            <a:r>
              <a:rPr lang="en-US" altLang="ko-KR" dirty="0" err="1" smtClean="0"/>
              <a:t>pg_stop_backup</a:t>
            </a:r>
            <a:r>
              <a:rPr lang="en-US" altLang="ko-KR" dirty="0" smtClean="0"/>
              <a:t> </a:t>
            </a:r>
            <a:r>
              <a:rPr lang="ko-KR" altLang="en-US" dirty="0" smtClean="0"/>
              <a:t>실행</a:t>
            </a:r>
            <a:endParaRPr lang="en-US" altLang="ko-KR" dirty="0" smtClean="0"/>
          </a:p>
          <a:p>
            <a:r>
              <a:rPr lang="en-US" altLang="ko-KR" dirty="0"/>
              <a:t>9</a:t>
            </a:r>
            <a:r>
              <a:rPr lang="en-US" altLang="ko-KR" dirty="0" smtClean="0"/>
              <a:t>. Slave Server</a:t>
            </a:r>
            <a:r>
              <a:rPr lang="ko-KR" altLang="en-US" dirty="0" smtClean="0"/>
              <a:t>의 데이터가 다 받아지면 </a:t>
            </a:r>
            <a:r>
              <a:rPr lang="en-US" altLang="ko-KR" dirty="0" err="1"/>
              <a:t>postgresql.conf</a:t>
            </a:r>
            <a:r>
              <a:rPr lang="ko-KR" altLang="en-US" dirty="0"/>
              <a:t>에 </a:t>
            </a:r>
            <a:r>
              <a:rPr lang="en-US" altLang="ko-KR" dirty="0" err="1"/>
              <a:t>hot_standby</a:t>
            </a:r>
            <a:r>
              <a:rPr lang="en-US" altLang="ko-KR" dirty="0"/>
              <a:t> = on </a:t>
            </a:r>
            <a:r>
              <a:rPr lang="ko-KR" altLang="en-US" dirty="0"/>
              <a:t>추가 와 </a:t>
            </a:r>
            <a:r>
              <a:rPr lang="en-US" altLang="ko-KR" dirty="0" err="1"/>
              <a:t>revcovery.conf</a:t>
            </a:r>
            <a:r>
              <a:rPr lang="en-US" altLang="ko-KR" dirty="0"/>
              <a:t> </a:t>
            </a:r>
            <a:r>
              <a:rPr lang="ko-KR" altLang="en-US" dirty="0"/>
              <a:t>추가하고 </a:t>
            </a:r>
            <a:r>
              <a:rPr lang="en-US" altLang="ko-KR" dirty="0" err="1"/>
              <a:t>postmaster.pid</a:t>
            </a:r>
            <a:r>
              <a:rPr lang="en-US" altLang="ko-KR" dirty="0"/>
              <a:t> </a:t>
            </a:r>
            <a:r>
              <a:rPr lang="ko-KR" altLang="en-US" dirty="0" smtClean="0"/>
              <a:t>삭제</a:t>
            </a:r>
            <a:endParaRPr lang="en-US" altLang="ko-KR" dirty="0" smtClean="0"/>
          </a:p>
          <a:p>
            <a:r>
              <a:rPr lang="en-US" altLang="ko-KR" dirty="0" smtClean="0"/>
              <a:t>10. </a:t>
            </a:r>
            <a:r>
              <a:rPr lang="en-US" altLang="ko-KR" dirty="0"/>
              <a:t>Slave Server DBMS</a:t>
            </a:r>
            <a:r>
              <a:rPr lang="ko-KR" altLang="en-US" dirty="0"/>
              <a:t>를 수동으로 시작해보기</a:t>
            </a:r>
            <a:endParaRPr lang="en-US" altLang="ko-KR" dirty="0"/>
          </a:p>
          <a:p>
            <a:r>
              <a:rPr lang="en-US" altLang="ko-KR" dirty="0" smtClean="0"/>
              <a:t>11. </a:t>
            </a:r>
            <a:r>
              <a:rPr lang="ko-KR" altLang="en-US" dirty="0"/>
              <a:t>시작이 </a:t>
            </a:r>
            <a:r>
              <a:rPr lang="ko-KR" altLang="en-US" dirty="0" err="1"/>
              <a:t>안올라가지면</a:t>
            </a:r>
            <a:r>
              <a:rPr lang="ko-KR" altLang="en-US" dirty="0"/>
              <a:t> 로그를 보면서 파악하기</a:t>
            </a:r>
            <a:endParaRPr lang="en-US" altLang="ko-KR" dirty="0"/>
          </a:p>
          <a:p>
            <a:r>
              <a:rPr lang="en-US" altLang="ko-KR" dirty="0" smtClean="0"/>
              <a:t>12. </a:t>
            </a:r>
            <a:r>
              <a:rPr lang="en-US" altLang="ko-KR" dirty="0"/>
              <a:t>Tomcat log</a:t>
            </a:r>
            <a:r>
              <a:rPr lang="ko-KR" altLang="en-US" dirty="0"/>
              <a:t>에 </a:t>
            </a:r>
            <a:r>
              <a:rPr lang="en-US" altLang="ko-KR" dirty="0"/>
              <a:t>redo</a:t>
            </a:r>
            <a:r>
              <a:rPr lang="ko-KR" altLang="en-US" dirty="0"/>
              <a:t>라는 단어가 없으면 </a:t>
            </a:r>
            <a:r>
              <a:rPr lang="ko-KR" altLang="en-US" dirty="0" err="1"/>
              <a:t>성공한거고</a:t>
            </a:r>
            <a:r>
              <a:rPr lang="ko-KR" altLang="en-US" dirty="0"/>
              <a:t> 없으면 </a:t>
            </a:r>
            <a:r>
              <a:rPr lang="ko-KR" altLang="en-US" dirty="0" err="1"/>
              <a:t>실패한거임</a:t>
            </a:r>
            <a:endParaRPr lang="en-US" altLang="ko-KR" dirty="0"/>
          </a:p>
          <a:p>
            <a:r>
              <a:rPr lang="en-US" altLang="ko-KR" dirty="0" smtClean="0"/>
              <a:t>13. </a:t>
            </a:r>
            <a:r>
              <a:rPr lang="ko-KR" altLang="en-US" dirty="0"/>
              <a:t>데이터의 격차로 인해 </a:t>
            </a:r>
            <a:r>
              <a:rPr lang="en-US" altLang="ko-KR" dirty="0"/>
              <a:t>DBMS</a:t>
            </a:r>
            <a:r>
              <a:rPr lang="ko-KR" altLang="en-US" dirty="0"/>
              <a:t>가 </a:t>
            </a:r>
            <a:r>
              <a:rPr lang="ko-KR" altLang="en-US" dirty="0" err="1"/>
              <a:t>안올라가지는</a:t>
            </a:r>
            <a:r>
              <a:rPr lang="ko-KR" altLang="en-US" dirty="0"/>
              <a:t> 경우가 크기에</a:t>
            </a:r>
            <a:r>
              <a:rPr lang="en-US" altLang="ko-KR" dirty="0"/>
              <a:t>, Master Server DBMS</a:t>
            </a:r>
            <a:r>
              <a:rPr lang="ko-KR" altLang="en-US" dirty="0"/>
              <a:t>안에 </a:t>
            </a:r>
            <a:r>
              <a:rPr lang="en-US" altLang="ko-KR" dirty="0" err="1"/>
              <a:t>pg_xlog</a:t>
            </a:r>
            <a:r>
              <a:rPr lang="ko-KR" altLang="en-US" dirty="0"/>
              <a:t>와 </a:t>
            </a:r>
            <a:r>
              <a:rPr lang="en-US" altLang="ko-KR" dirty="0" err="1"/>
              <a:t>pg_xlog_archiv</a:t>
            </a:r>
            <a:r>
              <a:rPr lang="ko-KR" altLang="en-US" dirty="0"/>
              <a:t>를 다 복사해서 </a:t>
            </a:r>
            <a:r>
              <a:rPr lang="en-US" altLang="ko-KR" dirty="0"/>
              <a:t>Slave Server DBMS</a:t>
            </a:r>
            <a:r>
              <a:rPr lang="ko-KR" altLang="en-US" dirty="0"/>
              <a:t>에 덮어 씌우고 다시</a:t>
            </a:r>
            <a:endParaRPr lang="en-US" altLang="ko-KR" dirty="0"/>
          </a:p>
          <a:p>
            <a:r>
              <a:rPr lang="ko-KR" altLang="en-US" dirty="0"/>
              <a:t>수동으로 실행하면 시작이 됨</a:t>
            </a:r>
            <a:r>
              <a:rPr lang="en-US" altLang="ko-KR" dirty="0"/>
              <a:t>.</a:t>
            </a:r>
          </a:p>
          <a:p>
            <a:r>
              <a:rPr lang="en-US" altLang="ko-KR" dirty="0" smtClean="0"/>
              <a:t>14. </a:t>
            </a:r>
            <a:r>
              <a:rPr lang="ko-KR" altLang="en-US" dirty="0" err="1"/>
              <a:t>둘다</a:t>
            </a:r>
            <a:r>
              <a:rPr lang="ko-KR" altLang="en-US" dirty="0"/>
              <a:t> 실행이 되면 </a:t>
            </a:r>
            <a:r>
              <a:rPr lang="en-US" altLang="ko-KR" dirty="0"/>
              <a:t>select </a:t>
            </a:r>
            <a:r>
              <a:rPr lang="en-US" altLang="ko-KR" dirty="0" err="1"/>
              <a:t>pg_is_in_recovery</a:t>
            </a:r>
            <a:r>
              <a:rPr lang="en-US" altLang="ko-KR" dirty="0"/>
              <a:t>();</a:t>
            </a:r>
            <a:r>
              <a:rPr lang="ko-KR" altLang="en-US" dirty="0"/>
              <a:t>를 쳐서 확인</a:t>
            </a:r>
            <a:endParaRPr lang="en-US" altLang="ko-KR" dirty="0"/>
          </a:p>
          <a:p>
            <a:r>
              <a:rPr lang="en-US" altLang="ko-KR" dirty="0"/>
              <a:t>Slave DB</a:t>
            </a:r>
            <a:r>
              <a:rPr lang="ko-KR" altLang="en-US" dirty="0"/>
              <a:t>는 </a:t>
            </a:r>
            <a:r>
              <a:rPr lang="en-US" altLang="ko-KR" dirty="0"/>
              <a:t>T</a:t>
            </a:r>
            <a:r>
              <a:rPr lang="ko-KR" altLang="en-US" dirty="0"/>
              <a:t>가 </a:t>
            </a:r>
            <a:r>
              <a:rPr lang="ko-KR" altLang="en-US" dirty="0" err="1"/>
              <a:t>나와야하고</a:t>
            </a:r>
            <a:r>
              <a:rPr lang="ko-KR" altLang="en-US" dirty="0"/>
              <a:t> </a:t>
            </a:r>
            <a:r>
              <a:rPr lang="en-US" altLang="ko-KR" dirty="0"/>
              <a:t>Master DB</a:t>
            </a:r>
            <a:r>
              <a:rPr lang="ko-KR" altLang="en-US" dirty="0"/>
              <a:t>는 </a:t>
            </a:r>
            <a:r>
              <a:rPr lang="en-US" altLang="ko-KR" dirty="0"/>
              <a:t>F</a:t>
            </a:r>
            <a:r>
              <a:rPr lang="ko-KR" altLang="en-US" dirty="0"/>
              <a:t>가 나와야 정상임</a:t>
            </a:r>
            <a:endParaRPr lang="en-US" altLang="ko-KR" dirty="0"/>
          </a:p>
          <a:p>
            <a:r>
              <a:rPr lang="en-US" altLang="ko-KR" dirty="0" smtClean="0"/>
              <a:t>15. </a:t>
            </a:r>
            <a:r>
              <a:rPr lang="en-US" altLang="ko-KR" dirty="0"/>
              <a:t>Slave Server</a:t>
            </a:r>
            <a:r>
              <a:rPr lang="ko-KR" altLang="en-US" dirty="0"/>
              <a:t>의 작업스케줄러를 다시 동작시키면 다시 정상화 완료 </a:t>
            </a:r>
            <a:r>
              <a:rPr lang="en-US" altLang="ko-KR" dirty="0"/>
              <a:t> </a:t>
            </a:r>
            <a:endParaRPr lang="ko-KR" altLang="en-US" dirty="0"/>
          </a:p>
          <a:p>
            <a:endParaRPr lang="en-US" altLang="ko-KR" dirty="0"/>
          </a:p>
          <a:p>
            <a:r>
              <a:rPr lang="ko-KR" altLang="en-US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4048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01123" y="394000"/>
            <a:ext cx="4580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pgcheckresult.txt </a:t>
            </a:r>
            <a:r>
              <a:rPr lang="ko-KR" altLang="en-US" sz="2800" dirty="0" smtClean="0"/>
              <a:t>파일 확인</a:t>
            </a:r>
            <a:endParaRPr lang="ko-KR" altLang="en-US" sz="2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84"/>
          <a:stretch/>
        </p:blipFill>
        <p:spPr>
          <a:xfrm>
            <a:off x="353484" y="1388179"/>
            <a:ext cx="6868583" cy="458082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액자 5"/>
          <p:cNvSpPr/>
          <p:nvPr/>
        </p:nvSpPr>
        <p:spPr>
          <a:xfrm>
            <a:off x="4341284" y="4961467"/>
            <a:ext cx="1381125" cy="28575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801190" y="2987320"/>
            <a:ext cx="41706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작업스케줄러는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분마다 서버의 상태를 확인하고</a:t>
            </a:r>
            <a:r>
              <a:rPr lang="en-US" altLang="ko-KR" dirty="0" smtClean="0"/>
              <a:t>, pgcheckreult.txt </a:t>
            </a:r>
            <a:r>
              <a:rPr lang="ko-KR" altLang="en-US" dirty="0" smtClean="0"/>
              <a:t>파일의 로그를 보면 둘 다 </a:t>
            </a:r>
            <a:r>
              <a:rPr lang="en-US" altLang="ko-KR" dirty="0" smtClean="0"/>
              <a:t>normal</a:t>
            </a:r>
            <a:r>
              <a:rPr lang="ko-KR" altLang="en-US" dirty="0" smtClean="0"/>
              <a:t>이 나와야</a:t>
            </a:r>
            <a:endParaRPr lang="en-US" altLang="ko-KR" dirty="0" smtClean="0"/>
          </a:p>
          <a:p>
            <a:r>
              <a:rPr lang="ko-KR" altLang="en-US" dirty="0" smtClean="0"/>
              <a:t>정상임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3182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4134" y="181715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 smtClean="0"/>
              <a:t>테스트 할 것이 남아있음</a:t>
            </a:r>
            <a:r>
              <a:rPr lang="en-US" altLang="ko-KR" dirty="0" smtClean="0"/>
              <a:t>(20/07/24)</a:t>
            </a:r>
          </a:p>
          <a:p>
            <a:pPr marL="514350" indent="-514350">
              <a:buAutoNum type="arabicPeriod"/>
            </a:pPr>
            <a:r>
              <a:rPr lang="en-US" altLang="ko-KR" dirty="0" err="1" smtClean="0"/>
              <a:t>Pg_reset_xlog</a:t>
            </a:r>
            <a:r>
              <a:rPr lang="ko-KR" altLang="en-US" dirty="0" smtClean="0"/>
              <a:t>를 실행을 </a:t>
            </a:r>
            <a:r>
              <a:rPr lang="en-US" altLang="ko-KR" dirty="0" smtClean="0"/>
              <a:t>Master Server</a:t>
            </a:r>
            <a:r>
              <a:rPr lang="ko-KR" altLang="en-US" dirty="0" smtClean="0"/>
              <a:t>에서 돌리고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Slave Server</a:t>
            </a:r>
            <a:r>
              <a:rPr lang="ko-KR" altLang="en-US" dirty="0" smtClean="0"/>
              <a:t>로 </a:t>
            </a:r>
            <a:r>
              <a:rPr lang="en-US" altLang="ko-KR" dirty="0" err="1" smtClean="0"/>
              <a:t>pg_xlog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pg_xlog_archive</a:t>
            </a:r>
            <a:r>
              <a:rPr lang="ko-KR" altLang="en-US" dirty="0" smtClean="0"/>
              <a:t>를 옮겨서 실행이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ko-KR" altLang="en-US" dirty="0" smtClean="0"/>
              <a:t>되는지 확인하기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2. Slave Server</a:t>
            </a:r>
            <a:r>
              <a:rPr lang="ko-KR" altLang="en-US" dirty="0" smtClean="0"/>
              <a:t>에서 백업 안받고 </a:t>
            </a:r>
            <a:r>
              <a:rPr lang="en-US" altLang="ko-KR" dirty="0" err="1" smtClean="0"/>
              <a:t>pg_xlog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pg_xlog_archive</a:t>
            </a:r>
            <a:r>
              <a:rPr lang="ko-KR" altLang="en-US" dirty="0" smtClean="0"/>
              <a:t>를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교체만으로도 동기화 가는지 확인하기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1439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28195" y="1202266"/>
            <a:ext cx="10043055" cy="2604442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Master</a:t>
            </a:r>
            <a:r>
              <a:rPr lang="ko-KR" altLang="en-US" dirty="0" smtClean="0"/>
              <a:t> </a:t>
            </a:r>
            <a:r>
              <a:rPr lang="en-US" altLang="ko-KR" dirty="0" smtClean="0"/>
              <a:t>Server</a:t>
            </a:r>
            <a:r>
              <a:rPr lang="ko-KR" altLang="en-US" dirty="0" smtClean="0"/>
              <a:t>를 다시 원상복구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하는 조치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(DB</a:t>
            </a:r>
            <a:r>
              <a:rPr lang="ko-KR" altLang="en-US" dirty="0" smtClean="0"/>
              <a:t>가 죽은 상황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27200" y="4083956"/>
            <a:ext cx="9544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(</a:t>
            </a:r>
            <a:r>
              <a:rPr lang="ko-KR" altLang="en-US" sz="2400" dirty="0" smtClean="0"/>
              <a:t>현재 상황은 </a:t>
            </a:r>
            <a:r>
              <a:rPr lang="en-US" altLang="ko-KR" sz="2400" dirty="0" smtClean="0"/>
              <a:t>Slave Server</a:t>
            </a:r>
            <a:r>
              <a:rPr lang="ko-KR" altLang="en-US" sz="2400" dirty="0" smtClean="0"/>
              <a:t>가 </a:t>
            </a:r>
            <a:r>
              <a:rPr lang="en-US" altLang="ko-KR" sz="2400" dirty="0" smtClean="0"/>
              <a:t>Master Server </a:t>
            </a:r>
            <a:r>
              <a:rPr lang="ko-KR" altLang="en-US" sz="2400" dirty="0" smtClean="0"/>
              <a:t>역할을 하고 있는 상황</a:t>
            </a:r>
            <a:r>
              <a:rPr lang="en-US" altLang="ko-KR" sz="2400" dirty="0" smtClean="0"/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28155" y="4822869"/>
            <a:ext cx="6798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- Slave Server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DB</a:t>
            </a:r>
            <a:r>
              <a:rPr lang="ko-KR" altLang="en-US" dirty="0" smtClean="0"/>
              <a:t>가 동작하면서 홈페이지를 구동하고 있음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9140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19668" y="962026"/>
            <a:ext cx="10515600" cy="471910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3600" dirty="0" smtClean="0"/>
              <a:t>*</a:t>
            </a:r>
            <a:r>
              <a:rPr lang="ko-KR" altLang="en-US" sz="3600" dirty="0" smtClean="0"/>
              <a:t>체크하기</a:t>
            </a:r>
            <a:r>
              <a:rPr lang="en-US" altLang="ko-KR" sz="3600" dirty="0" smtClean="0"/>
              <a:t>*</a:t>
            </a:r>
            <a:endParaRPr lang="en-US" altLang="ko-KR" dirty="0" smtClean="0"/>
          </a:p>
          <a:p>
            <a:pPr marL="0" indent="0" algn="ctr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1. Slave Server</a:t>
            </a:r>
            <a:r>
              <a:rPr lang="ko-KR" altLang="en-US" dirty="0" smtClean="0"/>
              <a:t>의 엔진의 서비스가 다 올라가져 있는지 확인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2. Master Server</a:t>
            </a:r>
            <a:r>
              <a:rPr lang="ko-KR" altLang="en-US" dirty="0" smtClean="0"/>
              <a:t>의 엔진의 서비스가 중지 되었는지 확인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3. Slave Server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DB </a:t>
            </a:r>
            <a:r>
              <a:rPr lang="ko-KR" altLang="en-US" dirty="0" smtClean="0"/>
              <a:t>안에 </a:t>
            </a:r>
            <a:r>
              <a:rPr lang="en-US" altLang="ko-KR" dirty="0" err="1" smtClean="0"/>
              <a:t>postgresql.conf</a:t>
            </a:r>
            <a:r>
              <a:rPr lang="en-US" altLang="ko-KR" dirty="0" smtClean="0"/>
              <a:t> </a:t>
            </a:r>
            <a:r>
              <a:rPr lang="ko-KR" altLang="en-US" dirty="0" smtClean="0"/>
              <a:t>안의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en-US" altLang="ko-KR" dirty="0" err="1" smtClean="0"/>
              <a:t>hot_standby</a:t>
            </a:r>
            <a:r>
              <a:rPr lang="en-US" altLang="ko-KR" dirty="0" smtClean="0"/>
              <a:t> = on </a:t>
            </a:r>
            <a:r>
              <a:rPr lang="ko-KR" altLang="en-US" dirty="0" smtClean="0"/>
              <a:t>이 주석처리가 되어있는지 확인하기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(</a:t>
            </a:r>
            <a:r>
              <a:rPr lang="ko-KR" altLang="en-US" dirty="0" smtClean="0"/>
              <a:t>안되어 있으면 </a:t>
            </a:r>
            <a:r>
              <a:rPr lang="en-US" altLang="ko-KR" dirty="0" smtClean="0"/>
              <a:t>#</a:t>
            </a:r>
            <a:r>
              <a:rPr lang="en-US" altLang="ko-KR" dirty="0" err="1" smtClean="0"/>
              <a:t>hot_standby</a:t>
            </a:r>
            <a:r>
              <a:rPr lang="en-US" altLang="ko-KR" dirty="0" smtClean="0"/>
              <a:t> = on</a:t>
            </a:r>
            <a:r>
              <a:rPr lang="ko-KR" altLang="en-US" dirty="0" smtClean="0"/>
              <a:t>으로 바꾸고 </a:t>
            </a:r>
            <a:r>
              <a:rPr lang="en-US" altLang="ko-KR" dirty="0" smtClean="0"/>
              <a:t>DB</a:t>
            </a:r>
            <a:r>
              <a:rPr lang="ko-KR" altLang="en-US" dirty="0" err="1" smtClean="0"/>
              <a:t>재시작</a:t>
            </a:r>
            <a:r>
              <a:rPr lang="en-US" altLang="ko-KR" dirty="0" smtClean="0"/>
              <a:t>)</a:t>
            </a:r>
          </a:p>
          <a:p>
            <a:pPr marL="0" indent="0">
              <a:buNone/>
            </a:pPr>
            <a:r>
              <a:rPr lang="en-US" altLang="ko-KR" dirty="0" smtClean="0"/>
              <a:t>4. </a:t>
            </a:r>
            <a:r>
              <a:rPr lang="ko-KR" altLang="en-US" dirty="0" err="1" smtClean="0"/>
              <a:t>위에꺼가</a:t>
            </a:r>
            <a:r>
              <a:rPr lang="ko-KR" altLang="en-US" dirty="0" smtClean="0"/>
              <a:t> 처리가 다되면 </a:t>
            </a:r>
            <a:r>
              <a:rPr lang="en-US" altLang="ko-KR" dirty="0" smtClean="0"/>
              <a:t>Slave Server</a:t>
            </a:r>
            <a:r>
              <a:rPr lang="ko-KR" altLang="en-US" dirty="0" smtClean="0"/>
              <a:t>의 작업스케줄러에서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  </a:t>
            </a:r>
            <a:r>
              <a:rPr lang="en-US" altLang="ko-KR" dirty="0" err="1" smtClean="0"/>
              <a:t>db_change</a:t>
            </a:r>
            <a:r>
              <a:rPr lang="en-US" altLang="ko-KR" dirty="0"/>
              <a:t> </a:t>
            </a:r>
            <a:r>
              <a:rPr lang="ko-KR" altLang="en-US" dirty="0" smtClean="0"/>
              <a:t>스케줄러 중지하기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87958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49420" y="377735"/>
            <a:ext cx="5268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5. DBMS IP </a:t>
            </a:r>
            <a:r>
              <a:rPr lang="ko-KR" altLang="en-US" sz="2800" dirty="0" smtClean="0"/>
              <a:t>순서를 바꾼다</a:t>
            </a:r>
            <a:endParaRPr lang="ko-KR" altLang="en-US" sz="28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51"/>
          <a:stretch/>
        </p:blipFill>
        <p:spPr>
          <a:xfrm>
            <a:off x="2028826" y="1116806"/>
            <a:ext cx="8029574" cy="375999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7" name="직선 연결선 6"/>
          <p:cNvCxnSpPr/>
          <p:nvPr/>
        </p:nvCxnSpPr>
        <p:spPr>
          <a:xfrm>
            <a:off x="5195887" y="3750189"/>
            <a:ext cx="25812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왼쪽/위쪽 화살표 8"/>
          <p:cNvSpPr/>
          <p:nvPr/>
        </p:nvSpPr>
        <p:spPr>
          <a:xfrm rot="13361995">
            <a:off x="6274501" y="3271772"/>
            <a:ext cx="424048" cy="440662"/>
          </a:xfrm>
          <a:prstGeom prst="left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047560" y="5092651"/>
            <a:ext cx="6267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/>
              <a:t>Master Server &amp; Slave Server</a:t>
            </a:r>
            <a:r>
              <a:rPr lang="ko-KR" altLang="en-US" dirty="0"/>
              <a:t> </a:t>
            </a:r>
            <a:r>
              <a:rPr lang="ko-KR" altLang="en-US" dirty="0" smtClean="0"/>
              <a:t>의 소스 둘 다 변경하기 </a:t>
            </a:r>
            <a:r>
              <a:rPr lang="en-US" altLang="ko-KR" dirty="0" smtClean="0"/>
              <a:t>–</a:t>
            </a:r>
          </a:p>
          <a:p>
            <a:pPr algn="ctr"/>
            <a:r>
              <a:rPr lang="en-US" altLang="ko-KR" dirty="0"/>
              <a:t>(Slave Server</a:t>
            </a:r>
            <a:r>
              <a:rPr lang="ko-KR" altLang="en-US" dirty="0"/>
              <a:t>가 </a:t>
            </a:r>
            <a:r>
              <a:rPr lang="en-US" altLang="ko-KR" dirty="0"/>
              <a:t>Master Server</a:t>
            </a:r>
            <a:r>
              <a:rPr lang="ko-KR" altLang="en-US" dirty="0"/>
              <a:t>서버 역할을 하게 만들기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670756" y="3885465"/>
            <a:ext cx="1506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소스 바꾸고 </a:t>
            </a:r>
            <a:r>
              <a:rPr lang="en-US" altLang="ko-KR" dirty="0" smtClean="0"/>
              <a:t>tomcat </a:t>
            </a:r>
          </a:p>
          <a:p>
            <a:r>
              <a:rPr lang="ko-KR" altLang="en-US" dirty="0" smtClean="0"/>
              <a:t>다시 구동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42398" y="2457528"/>
            <a:ext cx="316329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FF0000"/>
                </a:solidFill>
              </a:rPr>
              <a:t>예제 사진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52334" y="5867400"/>
            <a:ext cx="454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95</a:t>
            </a:r>
            <a:r>
              <a:rPr lang="ko-KR" altLang="en-US" dirty="0" smtClean="0"/>
              <a:t>번을 앞으로 옮기기 </a:t>
            </a:r>
            <a:r>
              <a:rPr lang="en-US" altLang="ko-KR" dirty="0" smtClean="0"/>
              <a:t>/ 94</a:t>
            </a:r>
            <a:r>
              <a:rPr lang="ko-KR" altLang="en-US" dirty="0" smtClean="0"/>
              <a:t>번이 뒤로 가기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6196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_x294431672" descr="EMB000485a8098c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85"/>
          <a:stretch/>
        </p:blipFill>
        <p:spPr bwMode="auto">
          <a:xfrm>
            <a:off x="1768777" y="928855"/>
            <a:ext cx="8740171" cy="3770145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316726" y="292580"/>
            <a:ext cx="52686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6</a:t>
            </a:r>
            <a:r>
              <a:rPr lang="en-US" altLang="ko-KR" sz="2800" dirty="0" smtClean="0"/>
              <a:t>. Proxy(Vector </a:t>
            </a:r>
            <a:r>
              <a:rPr lang="ko-KR" altLang="en-US" sz="2800" dirty="0" smtClean="0"/>
              <a:t>기능</a:t>
            </a:r>
            <a:r>
              <a:rPr lang="en-US" altLang="ko-KR" sz="2800" dirty="0" smtClean="0"/>
              <a:t>)</a:t>
            </a:r>
            <a:r>
              <a:rPr lang="ko-KR" altLang="en-US" sz="2800" dirty="0" smtClean="0"/>
              <a:t>를 바꾼다</a:t>
            </a:r>
            <a:endParaRPr lang="ko-KR" altLang="en-US" sz="2800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2647405" y="4235238"/>
            <a:ext cx="26574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2743199" y="4335780"/>
            <a:ext cx="26574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450082" y="4022764"/>
            <a:ext cx="2162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IP</a:t>
            </a:r>
            <a:r>
              <a:rPr lang="ko-KR" altLang="en-US" dirty="0" smtClean="0"/>
              <a:t>의 순서를 바꾼다</a:t>
            </a:r>
            <a:endParaRPr lang="ko-KR" altLang="en-US" dirty="0"/>
          </a:p>
        </p:txBody>
      </p:sp>
      <p:sp>
        <p:nvSpPr>
          <p:cNvPr id="14" name="왼쪽/위쪽 화살표 13"/>
          <p:cNvSpPr/>
          <p:nvPr/>
        </p:nvSpPr>
        <p:spPr>
          <a:xfrm rot="18108753">
            <a:off x="5275479" y="4124432"/>
            <a:ext cx="177248" cy="165996"/>
          </a:xfrm>
          <a:prstGeom prst="left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254058" y="4845871"/>
            <a:ext cx="6267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smtClean="0"/>
              <a:t>Master Server &amp; Slave Server</a:t>
            </a:r>
            <a:r>
              <a:rPr lang="ko-KR" altLang="en-US" dirty="0"/>
              <a:t> </a:t>
            </a:r>
            <a:r>
              <a:rPr lang="ko-KR" altLang="en-US" dirty="0" smtClean="0"/>
              <a:t>의 소스 둘 다 변경하기 </a:t>
            </a:r>
            <a:r>
              <a:rPr lang="en-US" altLang="ko-KR" dirty="0" smtClean="0"/>
              <a:t>–</a:t>
            </a:r>
          </a:p>
          <a:p>
            <a:pPr algn="ctr"/>
            <a:r>
              <a:rPr lang="en-US" altLang="ko-KR" dirty="0" smtClean="0"/>
              <a:t>(Slave Server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Master Server</a:t>
            </a:r>
            <a:r>
              <a:rPr lang="ko-KR" altLang="en-US" dirty="0" smtClean="0"/>
              <a:t>서버 역할을 하게 만들기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61665" y="3626702"/>
            <a:ext cx="1506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소스 바꾸고 </a:t>
            </a:r>
            <a:r>
              <a:rPr lang="en-US" altLang="ko-KR" dirty="0" smtClean="0"/>
              <a:t>tomcat </a:t>
            </a:r>
          </a:p>
          <a:p>
            <a:r>
              <a:rPr lang="ko-KR" altLang="en-US" dirty="0" smtClean="0"/>
              <a:t>다시 구동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795242" y="815800"/>
            <a:ext cx="12869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현재</a:t>
            </a:r>
            <a:endParaRPr lang="en-US" altLang="ko-KR" dirty="0" smtClean="0"/>
          </a:p>
          <a:p>
            <a:r>
              <a:rPr lang="en-US" altLang="ko-KR" dirty="0" smtClean="0"/>
              <a:t>Master</a:t>
            </a:r>
          </a:p>
          <a:p>
            <a:r>
              <a:rPr lang="en-US" altLang="ko-KR" dirty="0" smtClean="0"/>
              <a:t>Server</a:t>
            </a:r>
            <a:r>
              <a:rPr lang="ko-KR" altLang="en-US" dirty="0" smtClean="0"/>
              <a:t>의</a:t>
            </a:r>
            <a:endParaRPr lang="en-US" altLang="ko-KR" dirty="0" smtClean="0"/>
          </a:p>
          <a:p>
            <a:r>
              <a:rPr lang="en-US" altLang="ko-KR" dirty="0" smtClean="0"/>
              <a:t>Vector Port</a:t>
            </a:r>
            <a:r>
              <a:rPr lang="ko-KR" altLang="en-US" dirty="0" smtClean="0"/>
              <a:t>는</a:t>
            </a:r>
            <a:endParaRPr lang="en-US" altLang="ko-KR" dirty="0" smtClean="0"/>
          </a:p>
          <a:p>
            <a:r>
              <a:rPr lang="en-US" altLang="ko-KR" dirty="0" smtClean="0"/>
              <a:t>9999</a:t>
            </a:r>
            <a:endParaRPr lang="ko-KR" altLang="en-US" dirty="0"/>
          </a:p>
        </p:txBody>
      </p:sp>
      <p:sp>
        <p:nvSpPr>
          <p:cNvPr id="4" name="포인트가 5개인 별 3"/>
          <p:cNvSpPr/>
          <p:nvPr/>
        </p:nvSpPr>
        <p:spPr>
          <a:xfrm>
            <a:off x="10960584" y="401790"/>
            <a:ext cx="346649" cy="304800"/>
          </a:xfrm>
          <a:prstGeom prst="star5">
            <a:avLst>
              <a:gd name="adj" fmla="val 24123"/>
              <a:gd name="hf" fmla="val 105146"/>
              <a:gd name="vf" fmla="val 110557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795242" y="2525447"/>
            <a:ext cx="1202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(2020.07.23)</a:t>
            </a:r>
            <a:endParaRPr lang="ko-KR" alt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833307" y="2803469"/>
            <a:ext cx="316329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FF0000"/>
                </a:solidFill>
              </a:rPr>
              <a:t>예제 사진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42737" y="5639073"/>
            <a:ext cx="3192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Proxy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95</a:t>
            </a:r>
            <a:r>
              <a:rPr lang="ko-KR" altLang="en-US" dirty="0" smtClean="0"/>
              <a:t>번 </a:t>
            </a:r>
            <a:r>
              <a:rPr lang="en-US" altLang="ko-KR" dirty="0" err="1" smtClean="0"/>
              <a:t>ip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와야하고</a:t>
            </a:r>
            <a:endParaRPr lang="en-US" altLang="ko-KR" dirty="0" smtClean="0"/>
          </a:p>
          <a:p>
            <a:r>
              <a:rPr lang="en-US" altLang="ko-KR" dirty="0" smtClean="0"/>
              <a:t>Proxy2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94</a:t>
            </a:r>
            <a:r>
              <a:rPr lang="ko-KR" altLang="en-US" dirty="0" smtClean="0"/>
              <a:t>번 </a:t>
            </a:r>
            <a:r>
              <a:rPr lang="en-US" altLang="ko-KR" dirty="0" err="1" smtClean="0"/>
              <a:t>ip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와야함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8450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9927" y="631247"/>
            <a:ext cx="4328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7. </a:t>
            </a:r>
            <a:r>
              <a:rPr lang="ko-KR" altLang="en-US" sz="2800" dirty="0" smtClean="0"/>
              <a:t>홈페이지 테스트 하기</a:t>
            </a:r>
            <a:endParaRPr lang="ko-KR" alt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815287" y="6003835"/>
            <a:ext cx="70781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Slave Server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DB</a:t>
            </a:r>
            <a:r>
              <a:rPr lang="ko-KR" altLang="en-US" dirty="0" smtClean="0"/>
              <a:t>를 사용해서 홈페이지를 먼저 복구해야 하는 상황이기에 테스트를 해서 추적 및 벡터가 되는지 확인하기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685" y="1458118"/>
            <a:ext cx="8696325" cy="440710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97579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33520" y="544531"/>
            <a:ext cx="5405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8. Slave Server</a:t>
            </a:r>
            <a:r>
              <a:rPr lang="ko-KR" altLang="en-US" sz="2800" dirty="0" smtClean="0"/>
              <a:t>에서 </a:t>
            </a:r>
            <a:r>
              <a:rPr lang="en-US" altLang="ko-KR" sz="2800" dirty="0" smtClean="0"/>
              <a:t>DB</a:t>
            </a:r>
            <a:r>
              <a:rPr lang="ko-KR" altLang="en-US" sz="2800" dirty="0" smtClean="0"/>
              <a:t>백업 받기</a:t>
            </a:r>
            <a:endParaRPr lang="ko-KR" alt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65859" y="2102146"/>
            <a:ext cx="1132614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* </a:t>
            </a:r>
            <a:r>
              <a:rPr lang="ko-KR" altLang="en-US" dirty="0" smtClean="0"/>
              <a:t>백업을 받아올 때 받는 쪽 서버의 </a:t>
            </a:r>
            <a:r>
              <a:rPr lang="en-US" altLang="ko-KR" dirty="0" smtClean="0"/>
              <a:t>DBMS </a:t>
            </a:r>
            <a:r>
              <a:rPr lang="ko-KR" altLang="en-US" dirty="0" smtClean="0"/>
              <a:t>서비스는 중지가 되어있어야 함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Slave Server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DBMS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select </a:t>
            </a:r>
            <a:r>
              <a:rPr lang="en-US" altLang="ko-KR" dirty="0" err="1" smtClean="0"/>
              <a:t>pg_start_backup</a:t>
            </a:r>
            <a:r>
              <a:rPr lang="en-US" altLang="ko-KR" dirty="0" smtClean="0"/>
              <a:t>(‘</a:t>
            </a:r>
            <a:r>
              <a:rPr lang="en-US" altLang="ko-KR" dirty="0" err="1" smtClean="0"/>
              <a:t>init</a:t>
            </a:r>
            <a:r>
              <a:rPr lang="en-US" altLang="ko-KR" dirty="0" smtClean="0"/>
              <a:t>’); </a:t>
            </a:r>
            <a:r>
              <a:rPr lang="ko-KR" altLang="en-US" dirty="0" smtClean="0"/>
              <a:t>수행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en-US" altLang="ko-KR" dirty="0" smtClean="0"/>
              <a:t>Master Server </a:t>
            </a:r>
            <a:r>
              <a:rPr lang="en-US" altLang="ko-KR" dirty="0" err="1" smtClean="0"/>
              <a:t>cmd</a:t>
            </a:r>
            <a:r>
              <a:rPr lang="ko-KR" altLang="en-US" dirty="0" smtClean="0"/>
              <a:t>에서 백업 요청 날리기</a:t>
            </a:r>
            <a:endParaRPr lang="en-US" altLang="ko-KR" dirty="0" smtClean="0"/>
          </a:p>
          <a:p>
            <a:r>
              <a:rPr lang="en-US" altLang="ko-KR" sz="1600" dirty="0" smtClean="0"/>
              <a:t>(“C:\Program Files\PostgreSQL\9.3\bin\pg_basebackup.exe” – h IP –p 5432 –U </a:t>
            </a:r>
            <a:r>
              <a:rPr lang="en-US" altLang="ko-KR" sz="1600" dirty="0" err="1" smtClean="0"/>
              <a:t>postgres</a:t>
            </a:r>
            <a:r>
              <a:rPr lang="en-US" altLang="ko-KR" sz="1600" dirty="0" smtClean="0"/>
              <a:t> – D “data</a:t>
            </a:r>
            <a:r>
              <a:rPr lang="ko-KR" altLang="en-US" sz="1600" dirty="0" smtClean="0"/>
              <a:t>폴더 받을 경로</a:t>
            </a:r>
            <a:r>
              <a:rPr lang="en-US" altLang="ko-KR" sz="1600" dirty="0" smtClean="0"/>
              <a:t>”)</a:t>
            </a:r>
          </a:p>
          <a:p>
            <a:pPr marL="285750" indent="-285750">
              <a:buFontTx/>
              <a:buChar char="-"/>
            </a:pPr>
            <a:r>
              <a:rPr lang="ko-KR" altLang="en-US" sz="1600" dirty="0" smtClean="0"/>
              <a:t>다 받아졌으면  </a:t>
            </a:r>
            <a:r>
              <a:rPr lang="en-US" altLang="ko-KR" sz="1600" dirty="0"/>
              <a:t>Slave Server</a:t>
            </a:r>
            <a:r>
              <a:rPr lang="ko-KR" altLang="en-US" sz="1600" dirty="0"/>
              <a:t>에서 </a:t>
            </a:r>
            <a:r>
              <a:rPr lang="en-US" altLang="ko-KR" sz="1600" dirty="0"/>
              <a:t>DBMS</a:t>
            </a:r>
            <a:r>
              <a:rPr lang="ko-KR" altLang="en-US" sz="1600" dirty="0"/>
              <a:t>에서 </a:t>
            </a:r>
            <a:r>
              <a:rPr lang="en-US" altLang="ko-KR" sz="1600" dirty="0"/>
              <a:t>select </a:t>
            </a:r>
            <a:r>
              <a:rPr lang="en-US" altLang="ko-KR" sz="1600" dirty="0" err="1" smtClean="0"/>
              <a:t>pg_stop_backup</a:t>
            </a:r>
            <a:r>
              <a:rPr lang="en-US" altLang="ko-KR" sz="1600" dirty="0" smtClean="0"/>
              <a:t>(); </a:t>
            </a:r>
            <a:r>
              <a:rPr lang="ko-KR" altLang="en-US" sz="1600" dirty="0" smtClean="0"/>
              <a:t>수행</a:t>
            </a:r>
            <a:endParaRPr lang="en-US" altLang="ko-KR" sz="1600" dirty="0" smtClean="0"/>
          </a:p>
          <a:p>
            <a:pPr marL="285750" indent="-285750">
              <a:buFontTx/>
              <a:buChar char="-"/>
            </a:pPr>
            <a:endParaRPr lang="en-US" altLang="ko-KR" sz="1600" dirty="0"/>
          </a:p>
          <a:p>
            <a:r>
              <a:rPr lang="en-US" altLang="ko-KR" sz="1600" dirty="0" smtClean="0"/>
              <a:t>* </a:t>
            </a:r>
            <a:r>
              <a:rPr lang="ko-KR" altLang="en-US" sz="1600" dirty="0" smtClean="0"/>
              <a:t>백업을 받는 데이터가 많기에 하루 정도 소비가 필요함</a:t>
            </a:r>
            <a:r>
              <a:rPr lang="en-US" altLang="ko-KR" sz="1600" dirty="0" smtClean="0"/>
              <a:t>. </a:t>
            </a:r>
            <a:r>
              <a:rPr lang="ko-KR" altLang="en-US" sz="1600" dirty="0" smtClean="0"/>
              <a:t>그래서 </a:t>
            </a:r>
            <a:r>
              <a:rPr lang="en-US" altLang="ko-KR" sz="1600" dirty="0" smtClean="0"/>
              <a:t>5</a:t>
            </a:r>
            <a:r>
              <a:rPr lang="ko-KR" altLang="en-US" sz="1600" dirty="0" smtClean="0"/>
              <a:t>시나 </a:t>
            </a:r>
            <a:r>
              <a:rPr lang="en-US" altLang="ko-KR" sz="1600" dirty="0" smtClean="0"/>
              <a:t>5</a:t>
            </a:r>
            <a:r>
              <a:rPr lang="ko-KR" altLang="en-US" sz="1600" dirty="0" smtClean="0"/>
              <a:t>시</a:t>
            </a:r>
            <a:r>
              <a:rPr lang="en-US" altLang="ko-KR" sz="1600" dirty="0" smtClean="0"/>
              <a:t>30</a:t>
            </a:r>
            <a:r>
              <a:rPr lang="ko-KR" altLang="en-US" sz="1600" dirty="0" smtClean="0"/>
              <a:t>분쯤에 돌려놓고 가는걸 추천</a:t>
            </a:r>
            <a:endParaRPr lang="en-US" altLang="ko-KR" sz="1600" dirty="0"/>
          </a:p>
        </p:txBody>
      </p:sp>
      <p:sp>
        <p:nvSpPr>
          <p:cNvPr id="2" name="TextBox 1"/>
          <p:cNvSpPr txBox="1"/>
          <p:nvPr/>
        </p:nvSpPr>
        <p:spPr>
          <a:xfrm>
            <a:off x="903960" y="4175891"/>
            <a:ext cx="10464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*</a:t>
            </a:r>
            <a:r>
              <a:rPr lang="en-US" altLang="ko-KR" dirty="0" err="1" smtClean="0">
                <a:solidFill>
                  <a:srgbClr val="FF0000"/>
                </a:solidFill>
              </a:rPr>
              <a:t>pg_start_backup</a:t>
            </a:r>
            <a:r>
              <a:rPr lang="ko-KR" altLang="en-US" dirty="0" smtClean="0">
                <a:solidFill>
                  <a:srgbClr val="FF0000"/>
                </a:solidFill>
              </a:rPr>
              <a:t>를 수행하면 그 이후에 들어오는 데이터는 백업이 안되어있기에 참고하길 바람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 smtClean="0">
                <a:solidFill>
                  <a:srgbClr val="FF0000"/>
                </a:solidFill>
              </a:rPr>
              <a:t>그래서 데이터 백업을 </a:t>
            </a:r>
            <a:r>
              <a:rPr lang="ko-KR" altLang="en-US" dirty="0" err="1" smtClean="0">
                <a:solidFill>
                  <a:srgbClr val="FF0000"/>
                </a:solidFill>
              </a:rPr>
              <a:t>받고난</a:t>
            </a:r>
            <a:r>
              <a:rPr lang="ko-KR" altLang="en-US" dirty="0" smtClean="0">
                <a:solidFill>
                  <a:srgbClr val="FF0000"/>
                </a:solidFill>
              </a:rPr>
              <a:t> 후 백업 받은 데이터 폴더를 가지고 </a:t>
            </a:r>
            <a:r>
              <a:rPr lang="en-US" altLang="ko-KR" dirty="0" smtClean="0">
                <a:solidFill>
                  <a:srgbClr val="FF0000"/>
                </a:solidFill>
              </a:rPr>
              <a:t>DBMS</a:t>
            </a:r>
            <a:r>
              <a:rPr lang="ko-KR" altLang="en-US" dirty="0" smtClean="0">
                <a:solidFill>
                  <a:srgbClr val="FF0000"/>
                </a:solidFill>
              </a:rPr>
              <a:t>를 실행을 한 경우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ko-KR" altLang="en-US" dirty="0" smtClean="0">
                <a:solidFill>
                  <a:srgbClr val="FF0000"/>
                </a:solidFill>
              </a:rPr>
              <a:t>그 이후 </a:t>
            </a:r>
            <a:r>
              <a:rPr lang="ko-KR" altLang="en-US" dirty="0" err="1" smtClean="0">
                <a:solidFill>
                  <a:srgbClr val="FF0000"/>
                </a:solidFill>
              </a:rPr>
              <a:t>빌드</a:t>
            </a:r>
            <a:r>
              <a:rPr lang="ko-KR" altLang="en-US" dirty="0" smtClean="0">
                <a:solidFill>
                  <a:srgbClr val="FF0000"/>
                </a:solidFill>
              </a:rPr>
              <a:t> 되는 데이터가 </a:t>
            </a:r>
            <a:r>
              <a:rPr lang="ko-KR" altLang="en-US" dirty="0" err="1" smtClean="0">
                <a:solidFill>
                  <a:srgbClr val="FF0000"/>
                </a:solidFill>
              </a:rPr>
              <a:t>안들어</a:t>
            </a:r>
            <a:r>
              <a:rPr lang="ko-KR" altLang="en-US" dirty="0" smtClean="0">
                <a:solidFill>
                  <a:srgbClr val="FF0000"/>
                </a:solidFill>
              </a:rPr>
              <a:t> 와 있기에 무조건 수동으로 데이터를 </a:t>
            </a:r>
            <a:r>
              <a:rPr lang="ko-KR" altLang="en-US" dirty="0" err="1" smtClean="0">
                <a:solidFill>
                  <a:srgbClr val="FF0000"/>
                </a:solidFill>
              </a:rPr>
              <a:t>넣어줘야함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</a:p>
          <a:p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184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r="36452"/>
          <a:stretch/>
        </p:blipFill>
        <p:spPr>
          <a:xfrm>
            <a:off x="182681" y="1532465"/>
            <a:ext cx="6252632" cy="433625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3041936" y="501560"/>
            <a:ext cx="6951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9</a:t>
            </a:r>
            <a:r>
              <a:rPr lang="en-US" altLang="ko-KR" sz="2800" dirty="0" smtClean="0"/>
              <a:t>. Master Server DBMS </a:t>
            </a:r>
            <a:r>
              <a:rPr lang="ko-KR" altLang="en-US" sz="2800" dirty="0" smtClean="0"/>
              <a:t>서비스 살리기</a:t>
            </a:r>
            <a:r>
              <a:rPr lang="en-US" altLang="ko-KR" sz="2800" dirty="0" smtClean="0"/>
              <a:t>   </a:t>
            </a:r>
            <a:endParaRPr lang="ko-KR" alt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6805732" y="2700864"/>
            <a:ext cx="42778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데이터 폴더의 다운이 다 받아졌으면</a:t>
            </a:r>
            <a:r>
              <a:rPr lang="en-US" altLang="ko-KR" dirty="0"/>
              <a:t> </a:t>
            </a:r>
            <a:endParaRPr lang="en-US" altLang="ko-KR" dirty="0" smtClean="0"/>
          </a:p>
          <a:p>
            <a:r>
              <a:rPr lang="en-US" altLang="ko-KR" dirty="0" smtClean="0"/>
              <a:t>   </a:t>
            </a:r>
            <a:r>
              <a:rPr lang="ko-KR" altLang="en-US" dirty="0" smtClean="0"/>
              <a:t>서비스를 실행시키기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여기서 바로 실행이</a:t>
            </a:r>
            <a:r>
              <a:rPr lang="ko-KR" altLang="en-US" dirty="0" smtClean="0">
                <a:solidFill>
                  <a:srgbClr val="FF0000"/>
                </a:solidFill>
              </a:rPr>
              <a:t> </a:t>
            </a:r>
            <a:r>
              <a:rPr lang="ko-KR" altLang="en-US" dirty="0" err="1" smtClean="0">
                <a:solidFill>
                  <a:srgbClr val="FF0000"/>
                </a:solidFill>
              </a:rPr>
              <a:t>될때</a:t>
            </a:r>
            <a:r>
              <a:rPr lang="ko-KR" altLang="en-US" dirty="0" err="1" smtClean="0"/>
              <a:t>와</a:t>
            </a:r>
            <a:r>
              <a:rPr lang="ko-KR" altLang="en-US" dirty="0" smtClean="0"/>
              <a:t> 실행이 </a:t>
            </a:r>
            <a:r>
              <a:rPr lang="ko-KR" altLang="en-US" dirty="0" err="1" smtClean="0">
                <a:solidFill>
                  <a:srgbClr val="FF0000"/>
                </a:solidFill>
              </a:rPr>
              <a:t>안될때</a:t>
            </a:r>
            <a:r>
              <a:rPr lang="ko-KR" altLang="en-US" dirty="0" err="1" smtClean="0"/>
              <a:t>의</a:t>
            </a:r>
            <a:r>
              <a:rPr lang="ko-KR" altLang="en-US" dirty="0" smtClean="0"/>
              <a:t> 방법이 각각 다름</a:t>
            </a:r>
            <a:endParaRPr lang="en-US" altLang="ko-KR" dirty="0" smtClean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48736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1667" y="541867"/>
            <a:ext cx="6214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Master Server</a:t>
            </a:r>
            <a:r>
              <a:rPr lang="ko-KR" altLang="en-US" sz="2400" dirty="0" smtClean="0"/>
              <a:t>의 </a:t>
            </a:r>
            <a:r>
              <a:rPr lang="en-US" altLang="ko-KR" sz="2400" dirty="0" smtClean="0"/>
              <a:t>DBMS</a:t>
            </a:r>
            <a:r>
              <a:rPr lang="ko-KR" altLang="en-US" sz="2400" dirty="0" smtClean="0"/>
              <a:t>가 실행이 바로 </a:t>
            </a:r>
            <a:r>
              <a:rPr lang="ko-KR" altLang="en-US" sz="2400" dirty="0" err="1" smtClean="0"/>
              <a:t>될때</a:t>
            </a:r>
            <a:endParaRPr lang="ko-KR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329267" y="1413934"/>
            <a:ext cx="9448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 Tomcat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DBMS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Vector </a:t>
            </a:r>
            <a:r>
              <a:rPr lang="ko-KR" altLang="en-US" dirty="0" smtClean="0"/>
              <a:t>바라보는 </a:t>
            </a:r>
            <a:r>
              <a:rPr lang="en-US" altLang="ko-KR" dirty="0" err="1" smtClean="0"/>
              <a:t>ip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Master Server(94</a:t>
            </a:r>
            <a:r>
              <a:rPr lang="ko-KR" altLang="en-US" dirty="0"/>
              <a:t>번</a:t>
            </a:r>
            <a:r>
              <a:rPr lang="en-US" altLang="ko-KR" dirty="0" smtClean="0"/>
              <a:t>)</a:t>
            </a:r>
            <a:r>
              <a:rPr lang="ko-KR" altLang="en-US" dirty="0" smtClean="0"/>
              <a:t>로 바꾸기</a:t>
            </a:r>
            <a:endParaRPr lang="en-US" altLang="ko-KR" dirty="0" smtClean="0"/>
          </a:p>
          <a:p>
            <a:r>
              <a:rPr lang="en-US" altLang="ko-KR" dirty="0" smtClean="0"/>
              <a:t>2. Slave Server</a:t>
            </a:r>
            <a:r>
              <a:rPr lang="ko-KR" altLang="en-US" dirty="0" smtClean="0"/>
              <a:t>의 부유물 엔진 서비스 중지</a:t>
            </a:r>
            <a:endParaRPr lang="en-US" altLang="ko-KR" dirty="0" smtClean="0"/>
          </a:p>
          <a:p>
            <a:r>
              <a:rPr lang="en-US" altLang="ko-KR" dirty="0" smtClean="0"/>
              <a:t>3. Master Server</a:t>
            </a:r>
            <a:r>
              <a:rPr lang="ko-KR" altLang="en-US" dirty="0" smtClean="0"/>
              <a:t>의 부유물 엔진 서비스 시작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ko-KR" altLang="en-US" dirty="0" smtClean="0"/>
              <a:t>홈페이지의 기능들이 제대로 동작이 되는지 확인</a:t>
            </a:r>
            <a:endParaRPr lang="en-US" altLang="ko-KR" dirty="0" smtClean="0"/>
          </a:p>
          <a:p>
            <a:r>
              <a:rPr lang="en-US" altLang="ko-KR" dirty="0" smtClean="0"/>
              <a:t>5. Slave Server DBMS </a:t>
            </a:r>
            <a:r>
              <a:rPr lang="ko-KR" altLang="en-US" dirty="0" smtClean="0"/>
              <a:t>서비스 중지</a:t>
            </a:r>
            <a:endParaRPr lang="en-US" altLang="ko-KR" dirty="0" smtClean="0"/>
          </a:p>
          <a:p>
            <a:r>
              <a:rPr lang="en-US" altLang="ko-KR" dirty="0" smtClean="0"/>
              <a:t>6. Slave</a:t>
            </a:r>
            <a:r>
              <a:rPr lang="ko-KR" altLang="en-US" dirty="0" smtClean="0"/>
              <a:t>로 변환하기 위해서 </a:t>
            </a:r>
            <a:r>
              <a:rPr lang="en-US" altLang="ko-KR" dirty="0" err="1" smtClean="0"/>
              <a:t>postgresql.conf</a:t>
            </a:r>
            <a:r>
              <a:rPr lang="ko-KR" altLang="en-US" dirty="0" smtClean="0"/>
              <a:t>에 </a:t>
            </a:r>
            <a:r>
              <a:rPr lang="en-US" altLang="ko-KR" dirty="0" err="1" smtClean="0"/>
              <a:t>hot_standby</a:t>
            </a:r>
            <a:r>
              <a:rPr lang="en-US" altLang="ko-KR" dirty="0" smtClean="0"/>
              <a:t> = on </a:t>
            </a:r>
            <a:r>
              <a:rPr lang="ko-KR" altLang="en-US" dirty="0" smtClean="0"/>
              <a:t>추가 와 </a:t>
            </a:r>
            <a:r>
              <a:rPr lang="en-US" altLang="ko-KR" dirty="0" err="1" smtClean="0"/>
              <a:t>revcovery.conf</a:t>
            </a:r>
            <a:r>
              <a:rPr lang="en-US" altLang="ko-KR" dirty="0" smtClean="0"/>
              <a:t> </a:t>
            </a:r>
            <a:r>
              <a:rPr lang="ko-KR" altLang="en-US" dirty="0" smtClean="0"/>
              <a:t>추가하고 </a:t>
            </a:r>
            <a:r>
              <a:rPr lang="en-US" altLang="ko-KR" dirty="0" err="1" smtClean="0"/>
              <a:t>postmaster.pid</a:t>
            </a:r>
            <a:r>
              <a:rPr lang="en-US" altLang="ko-KR" dirty="0" smtClean="0"/>
              <a:t> </a:t>
            </a:r>
            <a:r>
              <a:rPr lang="ko-KR" altLang="en-US" dirty="0" smtClean="0"/>
              <a:t>삭제</a:t>
            </a:r>
            <a:endParaRPr lang="en-US" altLang="ko-KR" dirty="0" smtClean="0"/>
          </a:p>
          <a:p>
            <a:r>
              <a:rPr lang="en-US" altLang="ko-KR" dirty="0" smtClean="0"/>
              <a:t>7. Slave Server DBMS</a:t>
            </a:r>
            <a:r>
              <a:rPr lang="ko-KR" altLang="en-US" dirty="0" smtClean="0"/>
              <a:t>를 수동으로 시작해보기</a:t>
            </a:r>
            <a:endParaRPr lang="en-US" altLang="ko-KR" dirty="0" smtClean="0"/>
          </a:p>
          <a:p>
            <a:r>
              <a:rPr lang="en-US" altLang="ko-KR" dirty="0" smtClean="0"/>
              <a:t>8. </a:t>
            </a:r>
            <a:r>
              <a:rPr lang="ko-KR" altLang="en-US" dirty="0" smtClean="0"/>
              <a:t>시작이 </a:t>
            </a:r>
            <a:r>
              <a:rPr lang="ko-KR" altLang="en-US" dirty="0" err="1" smtClean="0"/>
              <a:t>안올라가지면</a:t>
            </a:r>
            <a:r>
              <a:rPr lang="ko-KR" altLang="en-US" dirty="0" smtClean="0"/>
              <a:t> 로그를 보면서 파악하기</a:t>
            </a:r>
            <a:endParaRPr lang="en-US" altLang="ko-KR" dirty="0" smtClean="0"/>
          </a:p>
          <a:p>
            <a:r>
              <a:rPr lang="en-US" altLang="ko-KR" dirty="0" smtClean="0"/>
              <a:t>9. Tomcat log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redo</a:t>
            </a:r>
            <a:r>
              <a:rPr lang="ko-KR" altLang="en-US" dirty="0" smtClean="0"/>
              <a:t>라는 단어가 없으면 </a:t>
            </a:r>
            <a:r>
              <a:rPr lang="ko-KR" altLang="en-US" dirty="0" err="1" smtClean="0"/>
              <a:t>성공한거고</a:t>
            </a:r>
            <a:r>
              <a:rPr lang="ko-KR" altLang="en-US" dirty="0" smtClean="0"/>
              <a:t> 없으면 </a:t>
            </a:r>
            <a:r>
              <a:rPr lang="ko-KR" altLang="en-US" dirty="0" err="1" smtClean="0"/>
              <a:t>실패한거임</a:t>
            </a:r>
            <a:endParaRPr lang="en-US" altLang="ko-KR" dirty="0" smtClean="0"/>
          </a:p>
          <a:p>
            <a:r>
              <a:rPr lang="en-US" altLang="ko-KR" dirty="0" smtClean="0"/>
              <a:t>10. </a:t>
            </a:r>
            <a:r>
              <a:rPr lang="ko-KR" altLang="en-US" dirty="0" smtClean="0"/>
              <a:t>데이터의 격차로 인해 </a:t>
            </a:r>
            <a:r>
              <a:rPr lang="en-US" altLang="ko-KR" dirty="0" smtClean="0"/>
              <a:t>DBMS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안올라가지는</a:t>
            </a:r>
            <a:r>
              <a:rPr lang="ko-KR" altLang="en-US" dirty="0" smtClean="0"/>
              <a:t> 경우가 크기에</a:t>
            </a:r>
            <a:r>
              <a:rPr lang="en-US" altLang="ko-KR" dirty="0" smtClean="0"/>
              <a:t>, Master Server DBMS</a:t>
            </a:r>
            <a:r>
              <a:rPr lang="ko-KR" altLang="en-US" dirty="0" smtClean="0"/>
              <a:t>안에 </a:t>
            </a:r>
            <a:r>
              <a:rPr lang="en-US" altLang="ko-KR" dirty="0" err="1" smtClean="0"/>
              <a:t>pg_xlog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pg_xlog_archiv</a:t>
            </a:r>
            <a:r>
              <a:rPr lang="ko-KR" altLang="en-US" dirty="0" smtClean="0"/>
              <a:t>를 다 복사해서 </a:t>
            </a:r>
            <a:r>
              <a:rPr lang="en-US" altLang="ko-KR" dirty="0" smtClean="0"/>
              <a:t>Slave Server DBMS</a:t>
            </a:r>
            <a:r>
              <a:rPr lang="ko-KR" altLang="en-US" dirty="0" smtClean="0"/>
              <a:t>에 덮어 씌우고 다시</a:t>
            </a:r>
            <a:endParaRPr lang="en-US" altLang="ko-KR" dirty="0" smtClean="0"/>
          </a:p>
          <a:p>
            <a:r>
              <a:rPr lang="ko-KR" altLang="en-US" dirty="0" smtClean="0"/>
              <a:t>수동으로 실행하면 시작이 됨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11. </a:t>
            </a:r>
            <a:r>
              <a:rPr lang="ko-KR" altLang="en-US" dirty="0" err="1" smtClean="0"/>
              <a:t>둘다</a:t>
            </a:r>
            <a:r>
              <a:rPr lang="ko-KR" altLang="en-US" dirty="0" smtClean="0"/>
              <a:t> 실행이 되면 </a:t>
            </a:r>
            <a:r>
              <a:rPr lang="en-US" altLang="ko-KR" dirty="0" smtClean="0"/>
              <a:t>select </a:t>
            </a:r>
            <a:r>
              <a:rPr lang="en-US" altLang="ko-KR" dirty="0" err="1" smtClean="0"/>
              <a:t>pg_is_in_recovery</a:t>
            </a:r>
            <a:r>
              <a:rPr lang="en-US" altLang="ko-KR" dirty="0" smtClean="0"/>
              <a:t>();</a:t>
            </a:r>
            <a:r>
              <a:rPr lang="ko-KR" altLang="en-US" dirty="0" smtClean="0"/>
              <a:t>를 쳐서 확인</a:t>
            </a:r>
            <a:endParaRPr lang="en-US" altLang="ko-KR" dirty="0" smtClean="0"/>
          </a:p>
          <a:p>
            <a:r>
              <a:rPr lang="en-US" altLang="ko-KR" dirty="0" smtClean="0"/>
              <a:t>Slave DB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T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나와야하고</a:t>
            </a:r>
            <a:r>
              <a:rPr lang="ko-KR" altLang="en-US" dirty="0" smtClean="0"/>
              <a:t> </a:t>
            </a:r>
            <a:r>
              <a:rPr lang="en-US" altLang="ko-KR" dirty="0" smtClean="0"/>
              <a:t>Master DB</a:t>
            </a:r>
            <a:r>
              <a:rPr lang="ko-KR" altLang="en-US" dirty="0" smtClean="0"/>
              <a:t>는 </a:t>
            </a:r>
            <a:r>
              <a:rPr lang="en-US" altLang="ko-KR" dirty="0" smtClean="0"/>
              <a:t>F</a:t>
            </a:r>
            <a:r>
              <a:rPr lang="ko-KR" altLang="en-US" dirty="0" smtClean="0"/>
              <a:t>가 나와야 정상임</a:t>
            </a:r>
            <a:endParaRPr lang="en-US" altLang="ko-KR" dirty="0" smtClean="0"/>
          </a:p>
          <a:p>
            <a:r>
              <a:rPr lang="en-US" altLang="ko-KR" dirty="0" smtClean="0"/>
              <a:t>12. Slave Server</a:t>
            </a:r>
            <a:r>
              <a:rPr lang="ko-KR" altLang="en-US" dirty="0" smtClean="0"/>
              <a:t>의 작업스케줄러를 다시 동작시키면 다시 정상화 완료 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0345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</TotalTime>
  <Words>852</Words>
  <Application>Microsoft Office PowerPoint</Application>
  <PresentationFormat>와이드스크린</PresentationFormat>
  <Paragraphs>102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Master Server를 다시 원상복구 하는 조치 (DB가 죽은 상황)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GREENBLUE</dc:creator>
  <cp:lastModifiedBy>GREENBLUE</cp:lastModifiedBy>
  <cp:revision>37</cp:revision>
  <cp:lastPrinted>2020-07-24T02:04:09Z</cp:lastPrinted>
  <dcterms:created xsi:type="dcterms:W3CDTF">2019-12-11T01:25:36Z</dcterms:created>
  <dcterms:modified xsi:type="dcterms:W3CDTF">2020-07-29T07:55:56Z</dcterms:modified>
</cp:coreProperties>
</file>

<file path=docProps/thumbnail.jpeg>
</file>